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86F77"/>
    <a:srgbClr val="DDD2CD"/>
    <a:srgbClr val="DACC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86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11474B-1ECB-4A52-B804-2BB599BD65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B174AAA-713A-A8FC-1757-65C0BB1E73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3236A64-CC60-3925-5FCA-A89FA533D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832D1-3EF7-424A-AC8D-D581C39F6162}" type="datetimeFigureOut">
              <a:rPr lang="nl-NL" smtClean="0"/>
              <a:t>10-3-2023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17B8B64-593E-A1A1-C747-A973651CF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4AB3A1F-DDA2-7584-0C4C-86CADB6B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5A3BB-16E5-4932-8FDF-BD5435BB85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93115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3E0DBF-EBB9-EB41-BC50-82942F3EF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6011066E-2ED8-449A-563C-92C4DD3241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94AB99F-B351-238C-113D-E2132BD8D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832D1-3EF7-424A-AC8D-D581C39F6162}" type="datetimeFigureOut">
              <a:rPr lang="nl-NL" smtClean="0"/>
              <a:t>10-3-2023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4457227-4BE4-DC60-2826-F93DCA16D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3139CE6-03C8-7B54-2FB8-271037AF7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5A3BB-16E5-4932-8FDF-BD5435BB85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351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86ED2C1D-83B0-A33B-1051-98C1580906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0BC9F6F5-0731-4E88-EF18-BC43244EFD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E54C2D9-47CA-C18C-A6DD-1F28338D3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832D1-3EF7-424A-AC8D-D581C39F6162}" type="datetimeFigureOut">
              <a:rPr lang="nl-NL" smtClean="0"/>
              <a:t>10-3-2023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8DAA846-C4C3-9CFE-26FD-BAF987F9F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78BB50B-3FB2-05AF-A396-9563934C9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5A3BB-16E5-4932-8FDF-BD5435BB85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5560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4CA345-5A5C-82AB-7323-4278ED534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ED4DD67-098C-A624-BC1B-DC8166E770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E501D0D-463C-6C19-4E5D-E261CD27A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832D1-3EF7-424A-AC8D-D581C39F6162}" type="datetimeFigureOut">
              <a:rPr lang="nl-NL" smtClean="0"/>
              <a:t>10-3-2023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28EC2BD-1070-D468-C40A-C958CEC83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7BD20DB-B4B1-6F60-6D16-C1860255F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5A3BB-16E5-4932-8FDF-BD5435BB85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3759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1C477F-647C-52B7-2C96-F3461FE0E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78A57EE-3B27-290F-1367-32FAAD3AF3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F92B35E-F974-7845-AAE3-25AEC28B6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832D1-3EF7-424A-AC8D-D581C39F6162}" type="datetimeFigureOut">
              <a:rPr lang="nl-NL" smtClean="0"/>
              <a:t>10-3-2023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AA9F78F-847F-49A3-63F2-7441D30B4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A41580D-F2E5-C7EF-DA0C-AE3524756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5A3BB-16E5-4932-8FDF-BD5435BB85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6067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102BB3-4D15-3E37-B3CC-FD8E1DFBB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892F1E7-2BA2-3A52-5204-89FD42AECF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A86362C1-43AA-4AE3-31F3-657977CDE9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EB19E83-B436-CD29-72DE-777DEDC96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832D1-3EF7-424A-AC8D-D581C39F6162}" type="datetimeFigureOut">
              <a:rPr lang="nl-NL" smtClean="0"/>
              <a:t>10-3-2023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DC3218C-3556-D2D9-9187-3B7709D6F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44CFFA0-A399-716A-9298-B4E501AB5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5A3BB-16E5-4932-8FDF-BD5435BB85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4701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610E80B-D561-1CE5-C82D-1A395F9F5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871AA31-C92C-3AFB-88E5-561585DA87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A2960000-1D62-79F8-CA35-EB406FA3C2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BBDF283F-0326-FC7B-A428-B7ED855A71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430B4956-32EC-4F06-796E-CF4BDE9997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833A6F47-2C2E-B934-8FA7-BFEF6B579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832D1-3EF7-424A-AC8D-D581C39F6162}" type="datetimeFigureOut">
              <a:rPr lang="nl-NL" smtClean="0"/>
              <a:t>10-3-2023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98F2EF61-C0BF-DAB9-AE63-1F257BCBA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91549564-8DB9-B413-143E-3F11BD909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5A3BB-16E5-4932-8FDF-BD5435BB85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30114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640328-C147-CB06-85BC-FEB76BCBA2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740FAEF8-0A39-4BAE-49CD-35AE42A1A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832D1-3EF7-424A-AC8D-D581C39F6162}" type="datetimeFigureOut">
              <a:rPr lang="nl-NL" smtClean="0"/>
              <a:t>10-3-2023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C8647C3D-78AE-17FC-E10D-4296C893B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4C330261-4437-D0C3-44A5-C8F3803FE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5A3BB-16E5-4932-8FDF-BD5435BB85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5626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C919760E-71DB-EA90-07DD-61C64E6B7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832D1-3EF7-424A-AC8D-D581C39F6162}" type="datetimeFigureOut">
              <a:rPr lang="nl-NL" smtClean="0"/>
              <a:t>10-3-2023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1AEA6D48-024C-5AF1-4244-C60A233FE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BEF7FB5B-2BE5-65ED-8442-7644F9EA2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5A3BB-16E5-4932-8FDF-BD5435BB85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50716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11E9C7-51FB-0D62-EEF3-28329F206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E413BC7-76C4-FFE0-2DA4-53606BB7A3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D2C55DA7-6F7D-7AD9-47A2-B8E21A9A8F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61E2A3F-507E-3AAE-0FCA-EF32A318A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832D1-3EF7-424A-AC8D-D581C39F6162}" type="datetimeFigureOut">
              <a:rPr lang="nl-NL" smtClean="0"/>
              <a:t>10-3-2023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8FE0E15-C2DF-0F30-9197-F8419F96B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76345F5-86B8-9044-9E90-ABDB24871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5A3BB-16E5-4932-8FDF-BD5435BB85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24676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DE732E-4108-983D-A677-5887BEC01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2468A6E4-F421-070E-76D1-7E259EBBA2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7BD79EB9-0CA7-BC50-7034-D0DD6D8C45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1705B91-31F1-F763-E99B-D848114EF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832D1-3EF7-424A-AC8D-D581C39F6162}" type="datetimeFigureOut">
              <a:rPr lang="nl-NL" smtClean="0"/>
              <a:t>10-3-2023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022B093-FB86-E302-8A28-953DA46D2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F228125-26E3-B8AF-38CB-4F293C954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5A3BB-16E5-4932-8FDF-BD5435BB85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47659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C25183FF-DE29-D1B1-01AA-2C1C8AE66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37117CB-1D4C-7767-4442-2FB0032AE4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7261609-8A1F-F45C-DA44-E9AF7C9C46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832D1-3EF7-424A-AC8D-D581C39F6162}" type="datetimeFigureOut">
              <a:rPr lang="nl-NL" smtClean="0"/>
              <a:t>10-3-2023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A43319A-06C0-DF6B-BFD6-E3A0CA5923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8DB943E-9508-A3E5-375A-A692500060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5A3BB-16E5-4932-8FDF-BD5435BB85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2827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 descr="Afbeelding met tekst, person, persoon, poseren&#10;&#10;Automatisch gegenereerde beschrijving">
            <a:extLst>
              <a:ext uri="{FF2B5EF4-FFF2-40B4-BE49-F238E27FC236}">
                <a16:creationId xmlns:a16="http://schemas.microsoft.com/office/drawing/2014/main" id="{A76DEF4B-C773-58E8-FD23-53F2B31B741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836" t="5810" r="4669" b="12371"/>
          <a:stretch/>
        </p:blipFill>
        <p:spPr>
          <a:xfrm>
            <a:off x="0" y="76201"/>
            <a:ext cx="9051636" cy="6691745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7B06F76A-3A4D-1CA3-6689-F248B7CC5E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67523" y="71005"/>
            <a:ext cx="4552950" cy="4039274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l"/>
            <a:r>
              <a:rPr lang="nl-NL" sz="8000" dirty="0">
                <a:solidFill>
                  <a:srgbClr val="686F7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Ont</a:t>
            </a:r>
            <a:br>
              <a:rPr lang="nl-NL" sz="7400" dirty="0">
                <a:solidFill>
                  <a:srgbClr val="686F77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nl-NL" sz="7400" dirty="0" err="1">
                <a:solidFill>
                  <a:srgbClr val="686F7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moetings</a:t>
            </a:r>
            <a:br>
              <a:rPr lang="nl-NL" sz="7400" dirty="0">
                <a:solidFill>
                  <a:srgbClr val="686F77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nl-NL" sz="7400" dirty="0">
                <a:solidFill>
                  <a:srgbClr val="686F7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dag </a:t>
            </a:r>
            <a:br>
              <a:rPr lang="nl-NL" sz="7200" dirty="0">
                <a:solidFill>
                  <a:srgbClr val="686F77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nl-NL" sz="2800" dirty="0">
                <a:solidFill>
                  <a:srgbClr val="686F7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Zwolle, 20 april 2023</a:t>
            </a:r>
            <a:br>
              <a:rPr lang="nl-NL" sz="2800" dirty="0">
                <a:solidFill>
                  <a:srgbClr val="686F77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nl-NL" sz="2800" dirty="0">
                <a:solidFill>
                  <a:srgbClr val="686F7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10.30 – 15.00 uur</a:t>
            </a:r>
            <a:endParaRPr lang="nl-NL" sz="7200" dirty="0">
              <a:solidFill>
                <a:srgbClr val="686F77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B9776ABF-F3D4-689C-F285-6600F20E5F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18311" y="4211782"/>
            <a:ext cx="3073689" cy="2556164"/>
          </a:xfrm>
          <a:solidFill>
            <a:srgbClr val="686F77"/>
          </a:solidFill>
        </p:spPr>
        <p:txBody>
          <a:bodyPr>
            <a:normAutofit/>
          </a:bodyPr>
          <a:lstStyle/>
          <a:p>
            <a:pPr algn="l"/>
            <a:r>
              <a:rPr lang="nl-NL" sz="3600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CHRISTUS NAVOLGEN, </a:t>
            </a:r>
          </a:p>
          <a:p>
            <a:pPr algn="l"/>
            <a:r>
              <a:rPr lang="nl-NL" sz="2800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hoe doe je dat?</a:t>
            </a:r>
          </a:p>
          <a:p>
            <a:pPr algn="l"/>
            <a:r>
              <a:rPr lang="nl-NL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Moderne Devotie</a:t>
            </a:r>
          </a:p>
          <a:p>
            <a:pPr algn="l"/>
            <a:r>
              <a:rPr lang="nl-NL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in onze tijd</a:t>
            </a:r>
          </a:p>
        </p:txBody>
      </p:sp>
      <p:pic>
        <p:nvPicPr>
          <p:cNvPr id="9" name="Afbeelding 8" descr="Afbeelding met tekst&#10;&#10;Automatisch gegenereerde beschrijving">
            <a:extLst>
              <a:ext uri="{FF2B5EF4-FFF2-40B4-BE49-F238E27FC236}">
                <a16:creationId xmlns:a16="http://schemas.microsoft.com/office/drawing/2014/main" id="{2CBD93CE-6495-EB9C-E461-36B3CAD2BD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2082" y="71005"/>
            <a:ext cx="1912786" cy="762066"/>
          </a:xfrm>
          <a:prstGeom prst="rect">
            <a:avLst/>
          </a:prstGeom>
        </p:spPr>
      </p:pic>
      <p:sp>
        <p:nvSpPr>
          <p:cNvPr id="10" name="Tekstvak 9">
            <a:extLst>
              <a:ext uri="{FF2B5EF4-FFF2-40B4-BE49-F238E27FC236}">
                <a16:creationId xmlns:a16="http://schemas.microsoft.com/office/drawing/2014/main" id="{750EE7BD-23B8-7ECD-2A8C-E5EF5BD6C9E7}"/>
              </a:ext>
            </a:extLst>
          </p:cNvPr>
          <p:cNvSpPr txBox="1"/>
          <p:nvPr/>
        </p:nvSpPr>
        <p:spPr>
          <a:xfrm>
            <a:off x="171527" y="291618"/>
            <a:ext cx="63055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nl-NL" sz="2000" dirty="0">
                <a:solidFill>
                  <a:schemeClr val="accent4">
                    <a:lumMod val="60000"/>
                    <a:lumOff val="4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Meer informatie:</a:t>
            </a:r>
          </a:p>
          <a:p>
            <a:pPr algn="l"/>
            <a:r>
              <a:rPr lang="nl-NL" sz="2000" dirty="0">
                <a:solidFill>
                  <a:schemeClr val="accent4">
                    <a:lumMod val="60000"/>
                    <a:lumOff val="4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www.steunpuntbijbelstudie.nl/ontmoetingsdag</a:t>
            </a:r>
            <a:endParaRPr lang="nl-NL" sz="2000" dirty="0">
              <a:solidFill>
                <a:schemeClr val="accent4">
                  <a:lumMod val="60000"/>
                  <a:lumOff val="40000"/>
                </a:schemeClr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265007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c902722d-6b7b-47ac-afd1-287e8dc9f2ed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606F57425E2B44BB15742B24945ACC" ma:contentTypeVersion="3" ma:contentTypeDescription="Een nieuw document maken." ma:contentTypeScope="" ma:versionID="2bcdeb4cf44d18c365769ba4daf44a16">
  <xsd:schema xmlns:xsd="http://www.w3.org/2001/XMLSchema" xmlns:xs="http://www.w3.org/2001/XMLSchema" xmlns:p="http://schemas.microsoft.com/office/2006/metadata/properties" xmlns:ns3="c902722d-6b7b-47ac-afd1-287e8dc9f2ed" targetNamespace="http://schemas.microsoft.com/office/2006/metadata/properties" ma:root="true" ma:fieldsID="7ad75bd8866bd30fee399f4de276226b" ns3:_="">
    <xsd:import namespace="c902722d-6b7b-47ac-afd1-287e8dc9f2e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02722d-6b7b-47ac-afd1-287e8dc9f2e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_activity" ma:index="10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7A1FDC7-9FC0-4BB1-992D-6F32739260D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B0B81FA-531C-45DB-ADD1-97E2A417FC7C}">
  <ds:schemaRefs>
    <ds:schemaRef ds:uri="http://purl.org/dc/elements/1.1/"/>
    <ds:schemaRef ds:uri="http://www.w3.org/XML/1998/namespace"/>
    <ds:schemaRef ds:uri="http://purl.org/dc/dcmitype/"/>
    <ds:schemaRef ds:uri="http://purl.org/dc/terms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c902722d-6b7b-47ac-afd1-287e8dc9f2ed"/>
  </ds:schemaRefs>
</ds:datastoreItem>
</file>

<file path=customXml/itemProps3.xml><?xml version="1.0" encoding="utf-8"?>
<ds:datastoreItem xmlns:ds="http://schemas.openxmlformats.org/officeDocument/2006/customXml" ds:itemID="{6B31C450-2900-4A1B-B6D7-6BBC67E046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902722d-6b7b-47ac-afd1-287e8dc9f2e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7256</TotalTime>
  <Words>39</Words>
  <Application>Microsoft Office PowerPoint</Application>
  <PresentationFormat>Breedbeeld</PresentationFormat>
  <Paragraphs>7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Kantoorthema</vt:lpstr>
      <vt:lpstr>Ont moetings dag  Zwolle, 20 april 2023 10.30 – 15.00 uur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Ellen Mosselaar | LPB media</dc:creator>
  <cp:lastModifiedBy>Ellen Mosselaar | LPB media</cp:lastModifiedBy>
  <cp:revision>2</cp:revision>
  <dcterms:created xsi:type="dcterms:W3CDTF">2023-03-10T10:28:59Z</dcterms:created>
  <dcterms:modified xsi:type="dcterms:W3CDTF">2023-03-15T11:25:03Z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0x010100DE606F57425E2B44BB15742B24945ACC</vt:lpwstr>
  </property>
</Properties>
</file>